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
  </p:notesMasterIdLst>
  <p:handoutMasterIdLst>
    <p:handoutMasterId r:id="rId7"/>
  </p:handoutMasterIdLst>
  <p:sldIdLst>
    <p:sldId id="256" r:id="rId5"/>
  </p:sldIdLst>
  <p:sldSz cx="30267275" cy="427942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575" userDrawn="1">
          <p15:clr>
            <a:srgbClr val="A4A3A4"/>
          </p15:clr>
        </p15:guide>
        <p15:guide id="3" pos="18469" userDrawn="1">
          <p15:clr>
            <a:srgbClr val="A4A3A4"/>
          </p15:clr>
        </p15:guide>
        <p15:guide id="4" pos="9261" userDrawn="1">
          <p15:clr>
            <a:srgbClr val="A4A3A4"/>
          </p15:clr>
        </p15:guide>
        <p15:guide id="5" pos="9805" userDrawn="1">
          <p15:clr>
            <a:srgbClr val="A4A3A4"/>
          </p15:clr>
        </p15:guide>
        <p15:guide id="6" orient="horz" pos="250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09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013" autoAdjust="0"/>
  </p:normalViewPr>
  <p:slideViewPr>
    <p:cSldViewPr snapToGrid="0" snapToObjects="1">
      <p:cViewPr>
        <p:scale>
          <a:sx n="25" d="100"/>
          <a:sy n="25" d="100"/>
        </p:scale>
        <p:origin x="2412" y="-2244"/>
      </p:cViewPr>
      <p:guideLst>
        <p:guide pos="575"/>
        <p:guide pos="18469"/>
        <p:guide pos="9261"/>
        <p:guide pos="9805"/>
        <p:guide orient="horz" pos="25068"/>
      </p:guideLst>
    </p:cSldViewPr>
  </p:slideViewPr>
  <p:notesTextViewPr>
    <p:cViewPr>
      <p:scale>
        <a:sx n="100" d="100"/>
        <a:sy n="100" d="100"/>
      </p:scale>
      <p:origin x="0" y="0"/>
    </p:cViewPr>
  </p:notesTextViewPr>
  <p:notesViewPr>
    <p:cSldViewPr snapToGrid="0" snapToObjects="1">
      <p:cViewPr varScale="1">
        <p:scale>
          <a:sx n="121" d="100"/>
          <a:sy n="121" d="100"/>
        </p:scale>
        <p:origin x="5022"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microsoft.com/office/2016/11/relationships/changesInfo" Target="changesInfos/changesInfo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lther Philippe" userId="d439e9b2-42a0-4b0f-a2c3-12ce5e8fab99" providerId="ADAL" clId="{B8AFBE19-36B9-45C7-9C5F-64521988C87E}"/>
    <pc:docChg chg="custSel modSld">
      <pc:chgData name="Walther Philippe" userId="d439e9b2-42a0-4b0f-a2c3-12ce5e8fab99" providerId="ADAL" clId="{B8AFBE19-36B9-45C7-9C5F-64521988C87E}" dt="2025-03-06T12:45:31.825" v="214" actId="20577"/>
      <pc:docMkLst>
        <pc:docMk/>
      </pc:docMkLst>
      <pc:sldChg chg="modSp mod modNotesTx">
        <pc:chgData name="Walther Philippe" userId="d439e9b2-42a0-4b0f-a2c3-12ce5e8fab99" providerId="ADAL" clId="{B8AFBE19-36B9-45C7-9C5F-64521988C87E}" dt="2025-03-06T12:45:31.825" v="214" actId="20577"/>
        <pc:sldMkLst>
          <pc:docMk/>
          <pc:sldMk cId="0" sldId="256"/>
        </pc:sldMkLst>
        <pc:spChg chg="mod">
          <ac:chgData name="Walther Philippe" userId="d439e9b2-42a0-4b0f-a2c3-12ce5e8fab99" providerId="ADAL" clId="{B8AFBE19-36B9-45C7-9C5F-64521988C87E}" dt="2025-02-28T14:36:11.825" v="2" actId="20577"/>
          <ac:spMkLst>
            <pc:docMk/>
            <pc:sldMk cId="0" sldId="256"/>
            <ac:spMk id="5" creationId="{00000000-0000-0000-0000-000000000000}"/>
          </ac:spMkLst>
        </pc:spChg>
      </pc:sldChg>
    </pc:docChg>
  </pc:docChgLst>
  <pc:docChgLst>
    <pc:chgData name="Krieger Michael" userId="aa41f388-a35b-4e86-ad40-6febf32fe87a" providerId="ADAL" clId="{70AD65C2-7BC7-4BE7-A956-4F9714BFD2EA}"/>
    <pc:docChg chg="undo redo custSel modSld">
      <pc:chgData name="Krieger Michael" userId="aa41f388-a35b-4e86-ad40-6febf32fe87a" providerId="ADAL" clId="{70AD65C2-7BC7-4BE7-A956-4F9714BFD2EA}" dt="2025-02-13T10:06:45.594" v="165" actId="1076"/>
      <pc:docMkLst>
        <pc:docMk/>
      </pc:docMkLst>
      <pc:sldChg chg="addSp delSp modSp mod">
        <pc:chgData name="Krieger Michael" userId="aa41f388-a35b-4e86-ad40-6febf32fe87a" providerId="ADAL" clId="{70AD65C2-7BC7-4BE7-A956-4F9714BFD2EA}" dt="2025-02-13T10:06:45.594" v="165" actId="1076"/>
        <pc:sldMkLst>
          <pc:docMk/>
          <pc:sldMk cId="0" sldId="256"/>
        </pc:sldMkLst>
        <pc:spChg chg="mod">
          <ac:chgData name="Krieger Michael" userId="aa41f388-a35b-4e86-ad40-6febf32fe87a" providerId="ADAL" clId="{70AD65C2-7BC7-4BE7-A956-4F9714BFD2EA}" dt="2025-02-13T10:05:04.904" v="136" actId="6549"/>
          <ac:spMkLst>
            <pc:docMk/>
            <pc:sldMk cId="0" sldId="256"/>
            <ac:spMk id="2" creationId="{00000000-0000-0000-0000-000000000000}"/>
          </ac:spMkLst>
        </pc:spChg>
        <pc:spChg chg="mod">
          <ac:chgData name="Krieger Michael" userId="aa41f388-a35b-4e86-ad40-6febf32fe87a" providerId="ADAL" clId="{70AD65C2-7BC7-4BE7-A956-4F9714BFD2EA}" dt="2025-02-13T10:06:32.642" v="164" actId="6549"/>
          <ac:spMkLst>
            <pc:docMk/>
            <pc:sldMk cId="0" sldId="256"/>
            <ac:spMk id="3" creationId="{00000000-0000-0000-0000-000000000000}"/>
          </ac:spMkLst>
        </pc:spChg>
        <pc:spChg chg="add del mod">
          <ac:chgData name="Krieger Michael" userId="aa41f388-a35b-4e86-ad40-6febf32fe87a" providerId="ADAL" clId="{70AD65C2-7BC7-4BE7-A956-4F9714BFD2EA}" dt="2025-02-13T10:06:45.594" v="165" actId="1076"/>
          <ac:spMkLst>
            <pc:docMk/>
            <pc:sldMk cId="0" sldId="256"/>
            <ac:spMk id="5" creationId="{00000000-0000-0000-0000-000000000000}"/>
          </ac:spMkLst>
        </pc:spChg>
        <pc:spChg chg="mod">
          <ac:chgData name="Krieger Michael" userId="aa41f388-a35b-4e86-ad40-6febf32fe87a" providerId="ADAL" clId="{70AD65C2-7BC7-4BE7-A956-4F9714BFD2EA}" dt="2025-02-13T08:06:52.173" v="21" actId="14100"/>
          <ac:spMkLst>
            <pc:docMk/>
            <pc:sldMk cId="0" sldId="256"/>
            <ac:spMk id="6" creationId="{00000000-0000-0000-0000-000000000000}"/>
          </ac:spMkLst>
        </pc:spChg>
        <pc:spChg chg="mod">
          <ac:chgData name="Krieger Michael" userId="aa41f388-a35b-4e86-ad40-6febf32fe87a" providerId="ADAL" clId="{70AD65C2-7BC7-4BE7-A956-4F9714BFD2EA}" dt="2025-02-13T10:06:45.594" v="165" actId="1076"/>
          <ac:spMkLst>
            <pc:docMk/>
            <pc:sldMk cId="0" sldId="256"/>
            <ac:spMk id="7" creationId="{00000000-0000-0000-0000-000000000000}"/>
          </ac:spMkLst>
        </pc:spChg>
        <pc:spChg chg="mod">
          <ac:chgData name="Krieger Michael" userId="aa41f388-a35b-4e86-ad40-6febf32fe87a" providerId="ADAL" clId="{70AD65C2-7BC7-4BE7-A956-4F9714BFD2EA}" dt="2025-02-13T08:13:19.896" v="66" actId="1076"/>
          <ac:spMkLst>
            <pc:docMk/>
            <pc:sldMk cId="0" sldId="256"/>
            <ac:spMk id="8" creationId="{00000000-0000-0000-0000-000000000000}"/>
          </ac:spMkLst>
        </pc:spChg>
        <pc:spChg chg="mod">
          <ac:chgData name="Krieger Michael" userId="aa41f388-a35b-4e86-ad40-6febf32fe87a" providerId="ADAL" clId="{70AD65C2-7BC7-4BE7-A956-4F9714BFD2EA}" dt="2025-02-13T08:07:21.841" v="26" actId="14100"/>
          <ac:spMkLst>
            <pc:docMk/>
            <pc:sldMk cId="0" sldId="256"/>
            <ac:spMk id="9" creationId="{00000000-0000-0000-0000-000000000000}"/>
          </ac:spMkLst>
        </pc:spChg>
        <pc:spChg chg="mod">
          <ac:chgData name="Krieger Michael" userId="aa41f388-a35b-4e86-ad40-6febf32fe87a" providerId="ADAL" clId="{70AD65C2-7BC7-4BE7-A956-4F9714BFD2EA}" dt="2025-02-13T08:11:04.318" v="41" actId="20577"/>
          <ac:spMkLst>
            <pc:docMk/>
            <pc:sldMk cId="0" sldId="256"/>
            <ac:spMk id="10" creationId="{00000000-0000-0000-0000-000000000000}"/>
          </ac:spMkLst>
        </pc:spChg>
        <pc:spChg chg="mod">
          <ac:chgData name="Krieger Michael" userId="aa41f388-a35b-4e86-ad40-6febf32fe87a" providerId="ADAL" clId="{70AD65C2-7BC7-4BE7-A956-4F9714BFD2EA}" dt="2025-02-13T08:10:08.831" v="34" actId="122"/>
          <ac:spMkLst>
            <pc:docMk/>
            <pc:sldMk cId="0" sldId="256"/>
            <ac:spMk id="105" creationId="{8BD427B4-AA5C-A0D3-FF00-03389C979356}"/>
          </ac:spMkLst>
        </pc:spChg>
        <pc:spChg chg="mod">
          <ac:chgData name="Krieger Michael" userId="aa41f388-a35b-4e86-ad40-6febf32fe87a" providerId="ADAL" clId="{70AD65C2-7BC7-4BE7-A956-4F9714BFD2EA}" dt="2025-02-13T08:09:53.247" v="32" actId="12788"/>
          <ac:spMkLst>
            <pc:docMk/>
            <pc:sldMk cId="0" sldId="256"/>
            <ac:spMk id="110" creationId="{3A631B56-98C4-63A9-BC55-4ECE0DC24E62}"/>
          </ac:spMkLst>
        </pc:spChg>
        <pc:spChg chg="mod">
          <ac:chgData name="Krieger Michael" userId="aa41f388-a35b-4e86-ad40-6febf32fe87a" providerId="ADAL" clId="{70AD65C2-7BC7-4BE7-A956-4F9714BFD2EA}" dt="2025-02-13T08:09:53.247" v="32" actId="12788"/>
          <ac:spMkLst>
            <pc:docMk/>
            <pc:sldMk cId="0" sldId="256"/>
            <ac:spMk id="113" creationId="{7B136A07-CC5B-23E4-A464-FDF92E3E3955}"/>
          </ac:spMkLst>
        </pc:spChg>
        <pc:spChg chg="mod">
          <ac:chgData name="Krieger Michael" userId="aa41f388-a35b-4e86-ad40-6febf32fe87a" providerId="ADAL" clId="{70AD65C2-7BC7-4BE7-A956-4F9714BFD2EA}" dt="2025-02-13T08:09:53.247" v="32" actId="12788"/>
          <ac:spMkLst>
            <pc:docMk/>
            <pc:sldMk cId="0" sldId="256"/>
            <ac:spMk id="115" creationId="{30F6E2AC-04D5-1EA7-FE64-BD07EACF42BB}"/>
          </ac:spMkLst>
        </pc:spChg>
        <pc:spChg chg="mod">
          <ac:chgData name="Krieger Michael" userId="aa41f388-a35b-4e86-ad40-6febf32fe87a" providerId="ADAL" clId="{70AD65C2-7BC7-4BE7-A956-4F9714BFD2EA}" dt="2025-02-13T08:09:53.247" v="32" actId="12788"/>
          <ac:spMkLst>
            <pc:docMk/>
            <pc:sldMk cId="0" sldId="256"/>
            <ac:spMk id="120" creationId="{2ECE4440-6947-5EA1-DF7E-A40936BC7CE0}"/>
          </ac:spMkLst>
        </pc:spChg>
        <pc:spChg chg="mod">
          <ac:chgData name="Krieger Michael" userId="aa41f388-a35b-4e86-ad40-6febf32fe87a" providerId="ADAL" clId="{70AD65C2-7BC7-4BE7-A956-4F9714BFD2EA}" dt="2025-02-13T08:09:53.247" v="32" actId="12788"/>
          <ac:spMkLst>
            <pc:docMk/>
            <pc:sldMk cId="0" sldId="256"/>
            <ac:spMk id="123" creationId="{EFB0639B-61AB-B05D-177C-FA93AFEC7437}"/>
          </ac:spMkLst>
        </pc:spChg>
        <pc:spChg chg="mod">
          <ac:chgData name="Krieger Michael" userId="aa41f388-a35b-4e86-ad40-6febf32fe87a" providerId="ADAL" clId="{70AD65C2-7BC7-4BE7-A956-4F9714BFD2EA}" dt="2025-02-13T08:09:53.247" v="32" actId="12788"/>
          <ac:spMkLst>
            <pc:docMk/>
            <pc:sldMk cId="0" sldId="256"/>
            <ac:spMk id="129" creationId="{5D7E2AC8-D950-6BAA-3262-3B5685F2E59B}"/>
          </ac:spMkLst>
        </pc:spChg>
        <pc:spChg chg="mod">
          <ac:chgData name="Krieger Michael" userId="aa41f388-a35b-4e86-ad40-6febf32fe87a" providerId="ADAL" clId="{70AD65C2-7BC7-4BE7-A956-4F9714BFD2EA}" dt="2025-02-13T08:09:53.247" v="32" actId="12788"/>
          <ac:spMkLst>
            <pc:docMk/>
            <pc:sldMk cId="0" sldId="256"/>
            <ac:spMk id="130" creationId="{E6FAD68B-343A-0F8F-1D81-A5AB1124FB03}"/>
          </ac:spMkLst>
        </pc:spChg>
        <pc:spChg chg="mod">
          <ac:chgData name="Krieger Michael" userId="aa41f388-a35b-4e86-ad40-6febf32fe87a" providerId="ADAL" clId="{70AD65C2-7BC7-4BE7-A956-4F9714BFD2EA}" dt="2025-02-13T08:09:53.247" v="32" actId="12788"/>
          <ac:spMkLst>
            <pc:docMk/>
            <pc:sldMk cId="0" sldId="256"/>
            <ac:spMk id="131" creationId="{8FF339E6-0F31-1BD0-34FD-8B47BE10D041}"/>
          </ac:spMkLst>
        </pc:spChg>
        <pc:spChg chg="mod">
          <ac:chgData name="Krieger Michael" userId="aa41f388-a35b-4e86-ad40-6febf32fe87a" providerId="ADAL" clId="{70AD65C2-7BC7-4BE7-A956-4F9714BFD2EA}" dt="2025-02-13T08:09:53.247" v="32" actId="12788"/>
          <ac:spMkLst>
            <pc:docMk/>
            <pc:sldMk cId="0" sldId="256"/>
            <ac:spMk id="132" creationId="{F32A6E50-C13D-F953-F46F-D26B86DD2D11}"/>
          </ac:spMkLst>
        </pc:spChg>
        <pc:spChg chg="mod">
          <ac:chgData name="Krieger Michael" userId="aa41f388-a35b-4e86-ad40-6febf32fe87a" providerId="ADAL" clId="{70AD65C2-7BC7-4BE7-A956-4F9714BFD2EA}" dt="2025-02-13T08:10:56.694" v="40" actId="1076"/>
          <ac:spMkLst>
            <pc:docMk/>
            <pc:sldMk cId="0" sldId="256"/>
            <ac:spMk id="133" creationId="{A5948653-8029-BE8E-E1C9-BD059E948C2D}"/>
          </ac:spMkLst>
        </pc:spChg>
        <pc:spChg chg="mod">
          <ac:chgData name="Krieger Michael" userId="aa41f388-a35b-4e86-ad40-6febf32fe87a" providerId="ADAL" clId="{70AD65C2-7BC7-4BE7-A956-4F9714BFD2EA}" dt="2025-02-13T08:13:29.082" v="67" actId="1076"/>
          <ac:spMkLst>
            <pc:docMk/>
            <pc:sldMk cId="0" sldId="256"/>
            <ac:spMk id="135" creationId="{2641ADCC-4FAD-7C2B-E606-6BBFBA6BDDA6}"/>
          </ac:spMkLst>
        </pc:spChg>
        <pc:spChg chg="mod">
          <ac:chgData name="Krieger Michael" userId="aa41f388-a35b-4e86-ad40-6febf32fe87a" providerId="ADAL" clId="{70AD65C2-7BC7-4BE7-A956-4F9714BFD2EA}" dt="2025-02-13T10:04:31.411" v="107" actId="1076"/>
          <ac:spMkLst>
            <pc:docMk/>
            <pc:sldMk cId="0" sldId="256"/>
            <ac:spMk id="138" creationId="{8A5C463F-7E8B-A751-ADD8-9EEC9376AAD4}"/>
          </ac:spMkLst>
        </pc:spChg>
        <pc:spChg chg="mod">
          <ac:chgData name="Krieger Michael" userId="aa41f388-a35b-4e86-ad40-6febf32fe87a" providerId="ADAL" clId="{70AD65C2-7BC7-4BE7-A956-4F9714BFD2EA}" dt="2025-02-13T08:13:29.082" v="67" actId="1076"/>
          <ac:spMkLst>
            <pc:docMk/>
            <pc:sldMk cId="0" sldId="256"/>
            <ac:spMk id="141" creationId="{F0B9D533-A70D-17D3-72E4-223E738BCAB1}"/>
          </ac:spMkLst>
        </pc:spChg>
        <pc:spChg chg="mod">
          <ac:chgData name="Krieger Michael" userId="aa41f388-a35b-4e86-ad40-6febf32fe87a" providerId="ADAL" clId="{70AD65C2-7BC7-4BE7-A956-4F9714BFD2EA}" dt="2025-02-13T10:04:31.411" v="107" actId="1076"/>
          <ac:spMkLst>
            <pc:docMk/>
            <pc:sldMk cId="0" sldId="256"/>
            <ac:spMk id="142" creationId="{91082EC7-791F-E439-4E20-2DD4AA997FB1}"/>
          </ac:spMkLst>
        </pc:spChg>
        <pc:spChg chg="mod">
          <ac:chgData name="Krieger Michael" userId="aa41f388-a35b-4e86-ad40-6febf32fe87a" providerId="ADAL" clId="{70AD65C2-7BC7-4BE7-A956-4F9714BFD2EA}" dt="2025-02-13T08:13:29.082" v="67" actId="1076"/>
          <ac:spMkLst>
            <pc:docMk/>
            <pc:sldMk cId="0" sldId="256"/>
            <ac:spMk id="143" creationId="{843C4C47-C9F3-F97A-29BA-2E059DD0CED6}"/>
          </ac:spMkLst>
        </pc:spChg>
        <pc:spChg chg="mod">
          <ac:chgData name="Krieger Michael" userId="aa41f388-a35b-4e86-ad40-6febf32fe87a" providerId="ADAL" clId="{70AD65C2-7BC7-4BE7-A956-4F9714BFD2EA}" dt="2025-02-13T10:04:31.411" v="107" actId="1076"/>
          <ac:spMkLst>
            <pc:docMk/>
            <pc:sldMk cId="0" sldId="256"/>
            <ac:spMk id="144" creationId="{96F403B5-52D2-0062-42B0-7D1BB2C88876}"/>
          </ac:spMkLst>
        </pc:spChg>
        <pc:spChg chg="mod">
          <ac:chgData name="Krieger Michael" userId="aa41f388-a35b-4e86-ad40-6febf32fe87a" providerId="ADAL" clId="{70AD65C2-7BC7-4BE7-A956-4F9714BFD2EA}" dt="2025-02-13T10:04:31.411" v="107" actId="1076"/>
          <ac:spMkLst>
            <pc:docMk/>
            <pc:sldMk cId="0" sldId="256"/>
            <ac:spMk id="145" creationId="{C8E51633-53CD-D408-41F3-DE8369F86C49}"/>
          </ac:spMkLst>
        </pc:spChg>
        <pc:spChg chg="mod">
          <ac:chgData name="Krieger Michael" userId="aa41f388-a35b-4e86-ad40-6febf32fe87a" providerId="ADAL" clId="{70AD65C2-7BC7-4BE7-A956-4F9714BFD2EA}" dt="2025-02-13T10:04:31.411" v="107" actId="1076"/>
          <ac:spMkLst>
            <pc:docMk/>
            <pc:sldMk cId="0" sldId="256"/>
            <ac:spMk id="146" creationId="{1E94E2FE-3D02-3B35-2DEE-5982F9399CE5}"/>
          </ac:spMkLst>
        </pc:spChg>
        <pc:spChg chg="mod">
          <ac:chgData name="Krieger Michael" userId="aa41f388-a35b-4e86-ad40-6febf32fe87a" providerId="ADAL" clId="{70AD65C2-7BC7-4BE7-A956-4F9714BFD2EA}" dt="2025-02-13T08:13:29.082" v="67" actId="1076"/>
          <ac:spMkLst>
            <pc:docMk/>
            <pc:sldMk cId="0" sldId="256"/>
            <ac:spMk id="148" creationId="{4F13C64C-8217-AF56-69F3-FF764B8EAD8F}"/>
          </ac:spMkLst>
        </pc:spChg>
        <pc:spChg chg="mod">
          <ac:chgData name="Krieger Michael" userId="aa41f388-a35b-4e86-ad40-6febf32fe87a" providerId="ADAL" clId="{70AD65C2-7BC7-4BE7-A956-4F9714BFD2EA}" dt="2025-02-13T08:13:29.082" v="67" actId="1076"/>
          <ac:spMkLst>
            <pc:docMk/>
            <pc:sldMk cId="0" sldId="256"/>
            <ac:spMk id="149" creationId="{9853A3B9-5C6F-A6EA-C032-06B6DEB61AC3}"/>
          </ac:spMkLst>
        </pc:spChg>
        <pc:spChg chg="mod">
          <ac:chgData name="Krieger Michael" userId="aa41f388-a35b-4e86-ad40-6febf32fe87a" providerId="ADAL" clId="{70AD65C2-7BC7-4BE7-A956-4F9714BFD2EA}" dt="2025-02-13T10:04:31.411" v="107" actId="1076"/>
          <ac:spMkLst>
            <pc:docMk/>
            <pc:sldMk cId="0" sldId="256"/>
            <ac:spMk id="150" creationId="{997A3333-7E84-9CF5-C135-4B64370E3F61}"/>
          </ac:spMkLst>
        </pc:spChg>
        <pc:spChg chg="mod">
          <ac:chgData name="Krieger Michael" userId="aa41f388-a35b-4e86-ad40-6febf32fe87a" providerId="ADAL" clId="{70AD65C2-7BC7-4BE7-A956-4F9714BFD2EA}" dt="2025-02-13T10:04:31.411" v="107" actId="1076"/>
          <ac:spMkLst>
            <pc:docMk/>
            <pc:sldMk cId="0" sldId="256"/>
            <ac:spMk id="154" creationId="{A8776228-8DE2-90FE-CFC5-E9A601675507}"/>
          </ac:spMkLst>
        </pc:spChg>
        <pc:spChg chg="mod">
          <ac:chgData name="Krieger Michael" userId="aa41f388-a35b-4e86-ad40-6febf32fe87a" providerId="ADAL" clId="{70AD65C2-7BC7-4BE7-A956-4F9714BFD2EA}" dt="2025-02-13T08:13:29.082" v="67" actId="1076"/>
          <ac:spMkLst>
            <pc:docMk/>
            <pc:sldMk cId="0" sldId="256"/>
            <ac:spMk id="156" creationId="{E44BC86F-CB16-108D-50F2-ADEC8BFC21AB}"/>
          </ac:spMkLst>
        </pc:spChg>
        <pc:spChg chg="mod">
          <ac:chgData name="Krieger Michael" userId="aa41f388-a35b-4e86-ad40-6febf32fe87a" providerId="ADAL" clId="{70AD65C2-7BC7-4BE7-A956-4F9714BFD2EA}" dt="2025-02-13T10:04:31.411" v="107" actId="1076"/>
          <ac:spMkLst>
            <pc:docMk/>
            <pc:sldMk cId="0" sldId="256"/>
            <ac:spMk id="157" creationId="{BF6B8CA8-4636-5DB5-5DE8-15F4C3743E17}"/>
          </ac:spMkLst>
        </pc:spChg>
        <pc:spChg chg="mod">
          <ac:chgData name="Krieger Michael" userId="aa41f388-a35b-4e86-ad40-6febf32fe87a" providerId="ADAL" clId="{70AD65C2-7BC7-4BE7-A956-4F9714BFD2EA}" dt="2025-02-13T10:04:31.411" v="107" actId="1076"/>
          <ac:spMkLst>
            <pc:docMk/>
            <pc:sldMk cId="0" sldId="256"/>
            <ac:spMk id="158" creationId="{5F089A2C-52C0-688B-51DD-4B18EF461C4A}"/>
          </ac:spMkLst>
        </pc:spChg>
        <pc:spChg chg="mod">
          <ac:chgData name="Krieger Michael" userId="aa41f388-a35b-4e86-ad40-6febf32fe87a" providerId="ADAL" clId="{70AD65C2-7BC7-4BE7-A956-4F9714BFD2EA}" dt="2025-02-13T08:13:29.082" v="67" actId="1076"/>
          <ac:spMkLst>
            <pc:docMk/>
            <pc:sldMk cId="0" sldId="256"/>
            <ac:spMk id="159" creationId="{5BA82B65-D60A-9A1C-8BC7-AC7279DD6BED}"/>
          </ac:spMkLst>
        </pc:spChg>
        <pc:spChg chg="mod">
          <ac:chgData name="Krieger Michael" userId="aa41f388-a35b-4e86-ad40-6febf32fe87a" providerId="ADAL" clId="{70AD65C2-7BC7-4BE7-A956-4F9714BFD2EA}" dt="2025-02-13T10:04:31.411" v="107" actId="1076"/>
          <ac:spMkLst>
            <pc:docMk/>
            <pc:sldMk cId="0" sldId="256"/>
            <ac:spMk id="160" creationId="{74FBFAA9-A878-DA00-DBC1-461152937C8E}"/>
          </ac:spMkLst>
        </pc:spChg>
        <pc:spChg chg="mod">
          <ac:chgData name="Krieger Michael" userId="aa41f388-a35b-4e86-ad40-6febf32fe87a" providerId="ADAL" clId="{70AD65C2-7BC7-4BE7-A956-4F9714BFD2EA}" dt="2025-02-13T08:09:53.247" v="32" actId="12788"/>
          <ac:spMkLst>
            <pc:docMk/>
            <pc:sldMk cId="0" sldId="256"/>
            <ac:spMk id="164" creationId="{8D3F7C2D-B6E6-20E5-F3C0-0E22CD408A8B}"/>
          </ac:spMkLst>
        </pc:spChg>
        <pc:grpChg chg="mod">
          <ac:chgData name="Krieger Michael" userId="aa41f388-a35b-4e86-ad40-6febf32fe87a" providerId="ADAL" clId="{70AD65C2-7BC7-4BE7-A956-4F9714BFD2EA}" dt="2025-02-13T08:09:13.327" v="29" actId="164"/>
          <ac:grpSpMkLst>
            <pc:docMk/>
            <pc:sldMk cId="0" sldId="256"/>
            <ac:grpSpMk id="106" creationId="{5014C4C0-18EC-1020-EA31-419E11E4D5F6}"/>
          </ac:grpSpMkLst>
        </pc:grpChg>
        <pc:grpChg chg="mod">
          <ac:chgData name="Krieger Michael" userId="aa41f388-a35b-4e86-ad40-6febf32fe87a" providerId="ADAL" clId="{70AD65C2-7BC7-4BE7-A956-4F9714BFD2EA}" dt="2025-02-13T08:10:39.310" v="37" actId="164"/>
          <ac:grpSpMkLst>
            <pc:docMk/>
            <pc:sldMk cId="0" sldId="256"/>
            <ac:grpSpMk id="134" creationId="{6B548845-EE15-F8DD-1C5C-573ADBA3E704}"/>
          </ac:grpSpMkLst>
        </pc:grpChg>
        <pc:picChg chg="mod">
          <ac:chgData name="Krieger Michael" userId="aa41f388-a35b-4e86-ad40-6febf32fe87a" providerId="ADAL" clId="{70AD65C2-7BC7-4BE7-A956-4F9714BFD2EA}" dt="2025-02-13T08:01:22.339" v="15" actId="34135"/>
          <ac:picMkLst>
            <pc:docMk/>
            <pc:sldMk cId="0" sldId="256"/>
            <ac:picMk id="16" creationId="{59A2ECF3-CA19-3752-C8E0-973AD0EA825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30AC0E1F-5949-79A6-3C23-1B0B3C9F2DB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H"/>
          </a:p>
        </p:txBody>
      </p:sp>
      <p:sp>
        <p:nvSpPr>
          <p:cNvPr id="3" name="Espace réservé de la date 2">
            <a:extLst>
              <a:ext uri="{FF2B5EF4-FFF2-40B4-BE49-F238E27FC236}">
                <a16:creationId xmlns:a16="http://schemas.microsoft.com/office/drawing/2014/main" id="{6FD85FC9-D54E-F0B2-33EF-0C762A5AFAB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0E49B40-129A-4B05-98D7-FACDCC29D8DC}" type="datetimeFigureOut">
              <a:rPr lang="fr-CH" smtClean="0"/>
              <a:t>05.02.2026</a:t>
            </a:fld>
            <a:endParaRPr lang="fr-CH"/>
          </a:p>
        </p:txBody>
      </p:sp>
      <p:sp>
        <p:nvSpPr>
          <p:cNvPr id="4" name="Espace réservé du pied de page 3">
            <a:extLst>
              <a:ext uri="{FF2B5EF4-FFF2-40B4-BE49-F238E27FC236}">
                <a16:creationId xmlns:a16="http://schemas.microsoft.com/office/drawing/2014/main" id="{C1587916-2443-A1E6-28D9-B667E0E12AE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CH"/>
          </a:p>
        </p:txBody>
      </p:sp>
      <p:sp>
        <p:nvSpPr>
          <p:cNvPr id="5" name="Espace réservé du numéro de diapositive 4">
            <a:extLst>
              <a:ext uri="{FF2B5EF4-FFF2-40B4-BE49-F238E27FC236}">
                <a16:creationId xmlns:a16="http://schemas.microsoft.com/office/drawing/2014/main" id="{765B69D3-7384-35E9-0B3A-8F370F1B039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75EB33-2392-4963-85A8-FD5F6929505A}" type="slidenum">
              <a:rPr lang="fr-CH" smtClean="0"/>
              <a:t>‹N°›</a:t>
            </a:fld>
            <a:endParaRPr lang="fr-CH"/>
          </a:p>
        </p:txBody>
      </p:sp>
    </p:spTree>
    <p:extLst>
      <p:ext uri="{BB962C8B-B14F-4D97-AF65-F5344CB8AC3E}">
        <p14:creationId xmlns:p14="http://schemas.microsoft.com/office/powerpoint/2010/main" val="6531560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svg>
</file>

<file path=ppt/media/image2.jpe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H"/>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E9D17F-2E7C-4842-9CBA-2351AB39A2AD}" type="datetimeFigureOut">
              <a:rPr lang="fr-CH" smtClean="0"/>
              <a:t>05.02.2026</a:t>
            </a:fld>
            <a:endParaRPr lang="fr-CH"/>
          </a:p>
        </p:txBody>
      </p:sp>
      <p:sp>
        <p:nvSpPr>
          <p:cNvPr id="4" name="Espace réservé de l'image des diapositives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fr-CH"/>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H"/>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CH"/>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4331FB-6905-4B1C-B854-F29F7079567E}" type="slidenum">
              <a:rPr lang="fr-CH" smtClean="0"/>
              <a:t>‹N°›</a:t>
            </a:fld>
            <a:endParaRPr lang="fr-CH"/>
          </a:p>
        </p:txBody>
      </p:sp>
    </p:spTree>
    <p:extLst>
      <p:ext uri="{BB962C8B-B14F-4D97-AF65-F5344CB8AC3E}">
        <p14:creationId xmlns:p14="http://schemas.microsoft.com/office/powerpoint/2010/main" val="35694743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txBody>
          <a:bodyPr/>
          <a:lstStyle/>
          <a:p>
            <a:endParaRPr lang="fr-CH"/>
          </a:p>
        </p:txBody>
      </p:sp>
      <p:sp>
        <p:nvSpPr>
          <p:cNvPr id="3" name="Espace réservé des notes 2"/>
          <p:cNvSpPr>
            <a:spLocks noGrp="1"/>
          </p:cNvSpPr>
          <p:nvPr>
            <p:ph type="body" idx="1"/>
          </p:nvPr>
        </p:nvSpPr>
        <p:spPr/>
        <p:txBody>
          <a:bodyPr/>
          <a:lstStyle/>
          <a:p>
            <a:r>
              <a:rPr lang="fr-CH" dirty="0"/>
              <a:t>Le poster est une obligation pour tous les TM (confidentiels ou non). Il s’agit d’un document public destiné à la communication et donc les aspects confidentiels ne doivent pas </a:t>
            </a:r>
            <a:r>
              <a:rPr lang="fr-CH"/>
              <a:t>figurer.</a:t>
            </a:r>
            <a:br>
              <a:rPr lang="fr-CH"/>
            </a:br>
            <a:r>
              <a:rPr lang="fr-CH"/>
              <a:t>La </a:t>
            </a:r>
            <a:r>
              <a:rPr lang="fr-CH" dirty="0"/>
              <a:t>mise en forme reste assez libre, un arrière plan peut être ajouté, l’utilisation 1-2-3 colonnes, la mise en place de séparateur, cadre, etc. est laissée au libre choix de l’</a:t>
            </a:r>
            <a:r>
              <a:rPr lang="fr-CH" dirty="0" err="1"/>
              <a:t>étudiant-e</a:t>
            </a:r>
            <a:endParaRPr lang="fr-CH" dirty="0"/>
          </a:p>
        </p:txBody>
      </p:sp>
      <p:sp>
        <p:nvSpPr>
          <p:cNvPr id="4" name="Espace réservé du numéro de diapositive 3"/>
          <p:cNvSpPr>
            <a:spLocks noGrp="1"/>
          </p:cNvSpPr>
          <p:nvPr>
            <p:ph type="sldNum" sz="quarter" idx="5"/>
          </p:nvPr>
        </p:nvSpPr>
        <p:spPr/>
        <p:txBody>
          <a:bodyPr/>
          <a:lstStyle/>
          <a:p>
            <a:fld id="{1F4331FB-6905-4B1C-B854-F29F7079567E}" type="slidenum">
              <a:rPr lang="fr-CH" smtClean="0"/>
              <a:t>1</a:t>
            </a:fld>
            <a:endParaRPr lang="fr-CH"/>
          </a:p>
        </p:txBody>
      </p:sp>
    </p:spTree>
    <p:extLst>
      <p:ext uri="{BB962C8B-B14F-4D97-AF65-F5344CB8AC3E}">
        <p14:creationId xmlns:p14="http://schemas.microsoft.com/office/powerpoint/2010/main" val="2608498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2/5/2026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1212999818"/>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2/5/2026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‹N°›</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55"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svg"/><Relationship Id="rId12"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jpeg"/><Relationship Id="rId9" Type="http://schemas.openxmlformats.org/officeDocument/2006/relationships/image" Target="../media/image7.svg"/><Relationship Id="rId14" Type="http://schemas.openxmlformats.org/officeDocument/2006/relationships/image" Target="../media/image1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a:spLocks/>
          </p:cNvSpPr>
          <p:nvPr/>
        </p:nvSpPr>
        <p:spPr>
          <a:xfrm>
            <a:off x="914400" y="4044990"/>
            <a:ext cx="28406725" cy="2677656"/>
          </a:xfrm>
          <a:prstGeom prst="rect">
            <a:avLst/>
          </a:prstGeom>
          <a:noFill/>
        </p:spPr>
        <p:txBody>
          <a:bodyPr wrap="square">
            <a:spAutoFit/>
          </a:bodyPr>
          <a:lstStyle/>
          <a:p>
            <a:pPr algn="ctr">
              <a:defRPr sz="5500">
                <a:latin typeface="Arial"/>
              </a:defRPr>
            </a:pPr>
            <a:r>
              <a:rPr lang="en-US" sz="4800" b="1" noProof="0" dirty="0"/>
              <a:t>Adrien Rey</a:t>
            </a:r>
          </a:p>
          <a:p>
            <a:pPr algn="ctr">
              <a:defRPr sz="5500">
                <a:latin typeface="Arial"/>
              </a:defRPr>
            </a:pPr>
            <a:r>
              <a:rPr lang="en-US" sz="4000" noProof="0" dirty="0"/>
              <a:t>Master of Science HES-SO in Engineering</a:t>
            </a:r>
          </a:p>
          <a:p>
            <a:pPr algn="ctr">
              <a:defRPr sz="5500">
                <a:latin typeface="Arial"/>
              </a:defRPr>
            </a:pPr>
            <a:r>
              <a:rPr lang="en-US" sz="4000" noProof="0" dirty="0"/>
              <a:t>Major in Embedded </a:t>
            </a:r>
            <a:r>
              <a:rPr lang="en-US" sz="4000" dirty="0"/>
              <a:t>S</a:t>
            </a:r>
            <a:r>
              <a:rPr lang="en-US" sz="4000" noProof="0" dirty="0" err="1"/>
              <a:t>ystems</a:t>
            </a:r>
            <a:endParaRPr lang="en-US" sz="4000" noProof="0" dirty="0"/>
          </a:p>
          <a:p>
            <a:pPr algn="ctr">
              <a:defRPr sz="5500">
                <a:latin typeface="Arial"/>
              </a:defRPr>
            </a:pPr>
            <a:r>
              <a:rPr lang="en-US" sz="4000" noProof="0" dirty="0"/>
              <a:t>Under the supervision of Alexandra Andersson</a:t>
            </a:r>
          </a:p>
        </p:txBody>
      </p:sp>
      <p:sp>
        <p:nvSpPr>
          <p:cNvPr id="5" name="TextBox 4"/>
          <p:cNvSpPr txBox="1"/>
          <p:nvPr/>
        </p:nvSpPr>
        <p:spPr>
          <a:xfrm>
            <a:off x="914399" y="17756997"/>
            <a:ext cx="13108421" cy="10556736"/>
          </a:xfrm>
          <a:prstGeom prst="rect">
            <a:avLst/>
          </a:prstGeom>
          <a:noFill/>
        </p:spPr>
        <p:txBody>
          <a:bodyPr wrap="square">
            <a:spAutoFit/>
          </a:bodyPr>
          <a:lstStyle/>
          <a:p>
            <a:r>
              <a:rPr lang="en-US" sz="4000" u="sng" dirty="0"/>
              <a:t>Problem</a:t>
            </a:r>
          </a:p>
          <a:p>
            <a:r>
              <a:rPr lang="en-US" sz="4000" dirty="0"/>
              <a:t>The first prototype recorded audio continuously, leading to critical issues:</a:t>
            </a:r>
          </a:p>
          <a:p>
            <a:r>
              <a:rPr lang="en-US" sz="4000" dirty="0"/>
              <a:t>- 	</a:t>
            </a:r>
            <a:r>
              <a:rPr lang="en-US" sz="4000" b="1" dirty="0"/>
              <a:t>High power consumption : </a:t>
            </a:r>
            <a:r>
              <a:rPr lang="en-US" sz="4000" dirty="0"/>
              <a:t>Battery life is limited.</a:t>
            </a:r>
          </a:p>
          <a:p>
            <a:pPr algn="just"/>
            <a:r>
              <a:rPr lang="en-US" sz="4000" dirty="0"/>
              <a:t>- 	</a:t>
            </a:r>
            <a:r>
              <a:rPr lang="en-US" sz="4000" b="1" dirty="0"/>
              <a:t>Data overload : </a:t>
            </a:r>
            <a:r>
              <a:rPr lang="en-US" sz="4000" dirty="0"/>
              <a:t>More than 90% is garbage recording, which leads to only 12 days of autonomy before the memory is full.</a:t>
            </a:r>
          </a:p>
          <a:p>
            <a:r>
              <a:rPr lang="en-US" sz="4000" dirty="0"/>
              <a:t>- 	</a:t>
            </a:r>
            <a:r>
              <a:rPr lang="en-US" sz="4000" b="1" dirty="0"/>
              <a:t>Lack of context :</a:t>
            </a:r>
            <a:r>
              <a:rPr lang="en-US" sz="4000" dirty="0"/>
              <a:t> No data on social interaction between individuals.</a:t>
            </a:r>
          </a:p>
          <a:p>
            <a:endParaRPr lang="en-US" sz="4000" dirty="0"/>
          </a:p>
          <a:p>
            <a:r>
              <a:rPr lang="en-US" sz="4000" u="sng" dirty="0"/>
              <a:t>Objectives</a:t>
            </a:r>
          </a:p>
          <a:p>
            <a:r>
              <a:rPr lang="en-US" sz="4000" dirty="0"/>
              <a:t>Develop a V2 prototype focusing on energy efficiency and smart features :</a:t>
            </a:r>
          </a:p>
          <a:p>
            <a:r>
              <a:rPr lang="en-US" sz="4000" dirty="0"/>
              <a:t>- 	Hardware update (microcontroller + microphone)</a:t>
            </a:r>
          </a:p>
          <a:p>
            <a:r>
              <a:rPr lang="en-US" sz="4000" dirty="0"/>
              <a:t>- 	Firmware update	</a:t>
            </a:r>
          </a:p>
          <a:p>
            <a:r>
              <a:rPr lang="en-US" sz="4000" dirty="0"/>
              <a:t>		• Intelligent audio level triggering</a:t>
            </a:r>
          </a:p>
          <a:p>
            <a:r>
              <a:rPr lang="en-US" sz="4000" dirty="0"/>
              <a:t>		• Monkey proximity detection via BLE</a:t>
            </a:r>
          </a:p>
          <a:p>
            <a:r>
              <a:rPr lang="en-US" sz="4000" dirty="0"/>
              <a:t>		• Power consumption optimization</a:t>
            </a:r>
          </a:p>
        </p:txBody>
      </p:sp>
      <p:sp>
        <p:nvSpPr>
          <p:cNvPr id="13" name="Text Placeholder 4">
            <a:extLst>
              <a:ext uri="{FF2B5EF4-FFF2-40B4-BE49-F238E27FC236}">
                <a16:creationId xmlns:a16="http://schemas.microsoft.com/office/drawing/2014/main" id="{6B305C16-E548-D6A6-B21B-9BAE4174783D}"/>
              </a:ext>
            </a:extLst>
          </p:cNvPr>
          <p:cNvSpPr txBox="1">
            <a:spLocks noGrp="1" noRot="1" noMove="1" noResize="1" noEditPoints="1" noAdjustHandles="1" noChangeArrowheads="1" noChangeShapeType="1"/>
          </p:cNvSpPr>
          <p:nvPr/>
        </p:nvSpPr>
        <p:spPr>
          <a:xfrm>
            <a:off x="27534915" y="830005"/>
            <a:ext cx="1871806" cy="1871811"/>
          </a:xfrm>
          <a:prstGeom prst="rect">
            <a:avLst/>
          </a:prstGeom>
          <a:blipFill>
            <a:blip r:embed="rId3"/>
            <a:stretch>
              <a:fillRect/>
            </a:stretch>
          </a:blipFill>
        </p:spPr>
        <p:txBody>
          <a:bodyPr/>
          <a:lstStyle>
            <a:lvl1pPr marL="0" indent="0" algn="l" defTabSz="457200" rtl="0" eaLnBrk="1" latinLnBrk="0" hangingPunct="1">
              <a:spcBef>
                <a:spcPct val="20000"/>
              </a:spcBef>
              <a:buFont typeface="Arial"/>
              <a:buNone/>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noProof="0" dirty="0"/>
              <a:t> </a:t>
            </a:r>
          </a:p>
        </p:txBody>
      </p:sp>
      <p:sp>
        <p:nvSpPr>
          <p:cNvPr id="14" name="Text Placeholder 4">
            <a:extLst>
              <a:ext uri="{FF2B5EF4-FFF2-40B4-BE49-F238E27FC236}">
                <a16:creationId xmlns:a16="http://schemas.microsoft.com/office/drawing/2014/main" id="{0830722F-2DED-9520-A3D6-B41E2C66B626}"/>
              </a:ext>
            </a:extLst>
          </p:cNvPr>
          <p:cNvSpPr txBox="1">
            <a:spLocks noGrp="1" noRot="1" noMove="1" noResize="1" noEditPoints="1" noAdjustHandles="1" noChangeArrowheads="1" noChangeShapeType="1"/>
          </p:cNvSpPr>
          <p:nvPr/>
        </p:nvSpPr>
        <p:spPr>
          <a:xfrm rot="10800000">
            <a:off x="914400" y="40090795"/>
            <a:ext cx="1871806" cy="1871811"/>
          </a:xfrm>
          <a:prstGeom prst="rect">
            <a:avLst/>
          </a:prstGeom>
          <a:blipFill>
            <a:blip r:embed="rId3"/>
            <a:stretch>
              <a:fillRect/>
            </a:stretch>
          </a:blipFill>
        </p:spPr>
        <p:txBody>
          <a:bodyPr/>
          <a:lstStyle>
            <a:lvl1pPr marL="0" indent="0" algn="l" defTabSz="457200" rtl="0" eaLnBrk="1" latinLnBrk="0" hangingPunct="1">
              <a:spcBef>
                <a:spcPct val="20000"/>
              </a:spcBef>
              <a:buFont typeface="Arial"/>
              <a:buNone/>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noProof="0" dirty="0"/>
              <a:t> </a:t>
            </a:r>
          </a:p>
        </p:txBody>
      </p:sp>
      <p:pic>
        <p:nvPicPr>
          <p:cNvPr id="15" name="Image 4" descr="Une image contenant Police, logo, texte, Graphique&#10;&#10;Le contenu généré par l’IA peut être incorrect.">
            <a:extLst>
              <a:ext uri="{FF2B5EF4-FFF2-40B4-BE49-F238E27FC236}">
                <a16:creationId xmlns:a16="http://schemas.microsoft.com/office/drawing/2014/main" id="{9040CE6F-6388-F85A-DA8D-F45F3136A063}"/>
              </a:ext>
            </a:extLst>
          </p:cNvPr>
          <p:cNvPicPr>
            <a:picLocks noGrp="1" noRot="1" noChangeAspect="1" noMove="1" noResize="1" noEditPoints="1" noAdjustHandles="1" noChangeArrowheads="1" noChangeShapeType="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4247389" y="39391069"/>
            <a:ext cx="5522001" cy="327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Image 6">
            <a:extLst>
              <a:ext uri="{FF2B5EF4-FFF2-40B4-BE49-F238E27FC236}">
                <a16:creationId xmlns:a16="http://schemas.microsoft.com/office/drawing/2014/main" id="{59A2ECF3-CA19-3752-C8E0-973AD0EA8254}"/>
              </a:ext>
            </a:extLst>
          </p:cNvPr>
          <p:cNvPicPr>
            <a:picLocks noGrp="1" noRot="1" noChangeAspect="1" noMove="1" noResize="1" noEditPoints="1" noAdjustHandles="1" noChangeArrowheads="1" noChangeShapeType="1" noCrop="1"/>
          </p:cNvPicPr>
          <p:nvPr/>
        </p:nvPicPr>
        <p:blipFill>
          <a:blip r:embed="rId5">
            <a:extLst>
              <a:ext uri="{28A0092B-C50C-407E-A947-70E740481C1C}">
                <a14:useLocalDpi xmlns:a14="http://schemas.microsoft.com/office/drawing/2010/main" val="0"/>
              </a:ext>
            </a:extLst>
          </a:blip>
          <a:srcRect/>
          <a:stretch>
            <a:fillRect/>
          </a:stretch>
        </p:blipFill>
        <p:spPr bwMode="auto">
          <a:xfrm>
            <a:off x="933451" y="830005"/>
            <a:ext cx="13511368" cy="1227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5" name="Text Box 305">
            <a:extLst>
              <a:ext uri="{FF2B5EF4-FFF2-40B4-BE49-F238E27FC236}">
                <a16:creationId xmlns:a16="http://schemas.microsoft.com/office/drawing/2014/main" id="{8BD427B4-AA5C-A0D3-FF00-03389C979356}"/>
              </a:ext>
            </a:extLst>
          </p:cNvPr>
          <p:cNvSpPr txBox="1">
            <a:spLocks noChangeArrowheads="1"/>
          </p:cNvSpPr>
          <p:nvPr/>
        </p:nvSpPr>
        <p:spPr bwMode="auto">
          <a:xfrm>
            <a:off x="2694881" y="40127963"/>
            <a:ext cx="9566510" cy="645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419070" tIns="45267" rIns="419070" bIns="45267">
            <a:spAutoFit/>
          </a:bodyPr>
          <a:lstStyle>
            <a:lvl1pPr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sz="3600" noProof="0" dirty="0">
                <a:solidFill>
                  <a:schemeClr val="tx1"/>
                </a:solidFill>
                <a:cs typeface="Arial" panose="020B0604020202020204" pitchFamily="34" charset="0"/>
              </a:rPr>
              <a:t>Fig. 2 - nRF Monkey system overview</a:t>
            </a:r>
          </a:p>
        </p:txBody>
      </p:sp>
      <p:pic>
        <p:nvPicPr>
          <p:cNvPr id="18" name="Graphique 17">
            <a:extLst>
              <a:ext uri="{FF2B5EF4-FFF2-40B4-BE49-F238E27FC236}">
                <a16:creationId xmlns:a16="http://schemas.microsoft.com/office/drawing/2014/main" id="{56546871-A670-B491-8DF6-0A5BCE8EB44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6687578" y="8045416"/>
            <a:ext cx="10847337" cy="13217682"/>
          </a:xfrm>
          <a:prstGeom prst="rect">
            <a:avLst/>
          </a:prstGeom>
        </p:spPr>
      </p:pic>
      <p:sp>
        <p:nvSpPr>
          <p:cNvPr id="21" name="ZoneTexte 20">
            <a:extLst>
              <a:ext uri="{FF2B5EF4-FFF2-40B4-BE49-F238E27FC236}">
                <a16:creationId xmlns:a16="http://schemas.microsoft.com/office/drawing/2014/main" id="{A16C93B0-600F-448C-A01D-4FCA04ED4837}"/>
              </a:ext>
            </a:extLst>
          </p:cNvPr>
          <p:cNvSpPr txBox="1"/>
          <p:nvPr/>
        </p:nvSpPr>
        <p:spPr>
          <a:xfrm>
            <a:off x="6808787" y="2586328"/>
            <a:ext cx="16649700" cy="1477328"/>
          </a:xfrm>
          <a:prstGeom prst="rect">
            <a:avLst/>
          </a:prstGeom>
          <a:noFill/>
        </p:spPr>
        <p:txBody>
          <a:bodyPr wrap="square" rtlCol="0">
            <a:spAutoFit/>
          </a:bodyPr>
          <a:lstStyle/>
          <a:p>
            <a:pPr algn="ctr">
              <a:defRPr sz="9000">
                <a:latin typeface="Arial"/>
              </a:defRPr>
            </a:pPr>
            <a:r>
              <a:rPr lang="en-US" b="1" noProof="0" dirty="0"/>
              <a:t>DATA COLLAR</a:t>
            </a:r>
          </a:p>
        </p:txBody>
      </p:sp>
      <p:pic>
        <p:nvPicPr>
          <p:cNvPr id="25" name="Graphique 24">
            <a:extLst>
              <a:ext uri="{FF2B5EF4-FFF2-40B4-BE49-F238E27FC236}">
                <a16:creationId xmlns:a16="http://schemas.microsoft.com/office/drawing/2014/main" id="{AE8381E6-CFE7-8869-8746-584011D9D9C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33451" y="29246992"/>
            <a:ext cx="13089370" cy="10867779"/>
          </a:xfrm>
          <a:prstGeom prst="rect">
            <a:avLst/>
          </a:prstGeom>
        </p:spPr>
      </p:pic>
      <p:pic>
        <p:nvPicPr>
          <p:cNvPr id="28" name="Graphique 27">
            <a:extLst>
              <a:ext uri="{FF2B5EF4-FFF2-40B4-BE49-F238E27FC236}">
                <a16:creationId xmlns:a16="http://schemas.microsoft.com/office/drawing/2014/main" id="{07625DC1-49DA-87C3-B8E1-B75EADDFEF2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5300926" y="23052788"/>
            <a:ext cx="13620147" cy="8455260"/>
          </a:xfrm>
          <a:prstGeom prst="rect">
            <a:avLst/>
          </a:prstGeom>
        </p:spPr>
      </p:pic>
      <p:pic>
        <p:nvPicPr>
          <p:cNvPr id="34" name="Image 33" descr="Une image contenant mammifère, plein air&#10;&#10;Le contenu généré par l’IA peut être incorrect.">
            <a:extLst>
              <a:ext uri="{FF2B5EF4-FFF2-40B4-BE49-F238E27FC236}">
                <a16:creationId xmlns:a16="http://schemas.microsoft.com/office/drawing/2014/main" id="{E0FB342C-CDF4-6EEE-D7C7-52AA1A9DE825}"/>
              </a:ext>
            </a:extLst>
          </p:cNvPr>
          <p:cNvPicPr>
            <a:picLocks noChangeAspect="1"/>
          </p:cNvPicPr>
          <p:nvPr/>
        </p:nvPicPr>
        <p:blipFill>
          <a:blip r:embed="rId12"/>
          <a:srcRect l="19942" t="26807" b="9849"/>
          <a:stretch>
            <a:fillRect/>
          </a:stretch>
        </p:blipFill>
        <p:spPr>
          <a:xfrm rot="5400000">
            <a:off x="6863792" y="10480018"/>
            <a:ext cx="8985774" cy="5332282"/>
          </a:xfrm>
          <a:prstGeom prst="rect">
            <a:avLst/>
          </a:prstGeom>
        </p:spPr>
      </p:pic>
      <p:sp>
        <p:nvSpPr>
          <p:cNvPr id="37" name="ZoneTexte 36">
            <a:extLst>
              <a:ext uri="{FF2B5EF4-FFF2-40B4-BE49-F238E27FC236}">
                <a16:creationId xmlns:a16="http://schemas.microsoft.com/office/drawing/2014/main" id="{0B302C27-2791-FA7B-0AC4-114A56287555}"/>
              </a:ext>
            </a:extLst>
          </p:cNvPr>
          <p:cNvSpPr txBox="1"/>
          <p:nvPr/>
        </p:nvSpPr>
        <p:spPr>
          <a:xfrm>
            <a:off x="882550" y="7877712"/>
            <a:ext cx="7638339" cy="9941183"/>
          </a:xfrm>
          <a:prstGeom prst="rect">
            <a:avLst/>
          </a:prstGeom>
          <a:noFill/>
        </p:spPr>
        <p:txBody>
          <a:bodyPr wrap="square" rtlCol="0">
            <a:spAutoFit/>
          </a:bodyPr>
          <a:lstStyle/>
          <a:p>
            <a:r>
              <a:rPr lang="en-US" sz="4000" u="sng" dirty="0"/>
              <a:t>Context</a:t>
            </a:r>
            <a:endParaRPr lang="en-US" sz="4000" dirty="0"/>
          </a:p>
          <a:p>
            <a:pPr algn="just"/>
            <a:r>
              <a:rPr lang="en-US" sz="4000" dirty="0"/>
              <a:t>Studying primate behavior in their natural environment is key to understanding how they live and interact. Direct observation is difficult and often affected by the surroundings. The nRF Monkey data collar, developed by the ECS research group at HES-SO Valais/Wallis, aims to monitor Vervet monkeys in South Africa to analyze their vocal communication and social structure. The collar can record for 12 days straight and then be released using a mobile app.</a:t>
            </a:r>
          </a:p>
          <a:p>
            <a:endParaRPr lang="en-US" sz="4000" dirty="0">
              <a:effectLst/>
            </a:endParaRPr>
          </a:p>
        </p:txBody>
      </p:sp>
      <p:sp>
        <p:nvSpPr>
          <p:cNvPr id="38" name="ZoneTexte 37">
            <a:extLst>
              <a:ext uri="{FF2B5EF4-FFF2-40B4-BE49-F238E27FC236}">
                <a16:creationId xmlns:a16="http://schemas.microsoft.com/office/drawing/2014/main" id="{EFA8390E-BC23-7F59-6F66-8E3EE0913FFB}"/>
              </a:ext>
            </a:extLst>
          </p:cNvPr>
          <p:cNvSpPr txBox="1"/>
          <p:nvPr/>
        </p:nvSpPr>
        <p:spPr>
          <a:xfrm>
            <a:off x="8690537" y="17639045"/>
            <a:ext cx="5162637" cy="523220"/>
          </a:xfrm>
          <a:prstGeom prst="rect">
            <a:avLst/>
          </a:prstGeom>
          <a:noFill/>
        </p:spPr>
        <p:txBody>
          <a:bodyPr wrap="square" rtlCol="0">
            <a:spAutoFit/>
          </a:bodyPr>
          <a:lstStyle/>
          <a:p>
            <a:pPr algn="ctr"/>
            <a:r>
              <a:rPr lang="en-US" sz="2800" b="1" noProof="0" dirty="0">
                <a:latin typeface="Arial" panose="020B0604020202020204" pitchFamily="34" charset="0"/>
                <a:cs typeface="Arial" panose="020B0604020202020204" pitchFamily="34" charset="0"/>
              </a:rPr>
              <a:t>Fig. 1 - nRF Monkey collar</a:t>
            </a:r>
          </a:p>
        </p:txBody>
      </p:sp>
      <p:sp>
        <p:nvSpPr>
          <p:cNvPr id="39" name="Text Box 305">
            <a:extLst>
              <a:ext uri="{FF2B5EF4-FFF2-40B4-BE49-F238E27FC236}">
                <a16:creationId xmlns:a16="http://schemas.microsoft.com/office/drawing/2014/main" id="{06811650-25E8-DBA7-DBD1-3FAFD26FC570}"/>
              </a:ext>
            </a:extLst>
          </p:cNvPr>
          <p:cNvSpPr txBox="1">
            <a:spLocks noChangeArrowheads="1"/>
          </p:cNvSpPr>
          <p:nvPr/>
        </p:nvSpPr>
        <p:spPr bwMode="auto">
          <a:xfrm>
            <a:off x="17327743" y="21206105"/>
            <a:ext cx="9566510" cy="645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419070" tIns="45267" rIns="419070" bIns="45267">
            <a:spAutoFit/>
          </a:bodyPr>
          <a:lstStyle>
            <a:lvl1pPr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sz="3600" noProof="0" dirty="0">
                <a:solidFill>
                  <a:schemeClr val="tx1"/>
                </a:solidFill>
                <a:cs typeface="Arial" panose="020B0604020202020204" pitchFamily="34" charset="0"/>
              </a:rPr>
              <a:t>Fig. 3 - nRF Monkey use case diagram</a:t>
            </a:r>
          </a:p>
        </p:txBody>
      </p:sp>
      <p:graphicFrame>
        <p:nvGraphicFramePr>
          <p:cNvPr id="42" name="Tableau 41">
            <a:extLst>
              <a:ext uri="{FF2B5EF4-FFF2-40B4-BE49-F238E27FC236}">
                <a16:creationId xmlns:a16="http://schemas.microsoft.com/office/drawing/2014/main" id="{5310CC6F-25DC-DE94-981F-0CE0B13C110D}"/>
              </a:ext>
            </a:extLst>
          </p:cNvPr>
          <p:cNvGraphicFramePr>
            <a:graphicFrameLocks noGrp="1"/>
          </p:cNvGraphicFramePr>
          <p:nvPr>
            <p:extLst>
              <p:ext uri="{D42A27DB-BD31-4B8C-83A1-F6EECF244321}">
                <p14:modId xmlns:p14="http://schemas.microsoft.com/office/powerpoint/2010/main" val="2872678614"/>
              </p:ext>
            </p:extLst>
          </p:nvPr>
        </p:nvGraphicFramePr>
        <p:xfrm>
          <a:off x="15241932" y="33410690"/>
          <a:ext cx="13694403" cy="3279162"/>
        </p:xfrm>
        <a:graphic>
          <a:graphicData uri="http://schemas.openxmlformats.org/drawingml/2006/table">
            <a:tbl>
              <a:tblPr firstRow="1" bandRow="1">
                <a:tableStyleId>{5940675A-B579-460E-94D1-54222C63F5DA}</a:tableStyleId>
              </a:tblPr>
              <a:tblGrid>
                <a:gridCol w="3871977">
                  <a:extLst>
                    <a:ext uri="{9D8B030D-6E8A-4147-A177-3AD203B41FA5}">
                      <a16:colId xmlns:a16="http://schemas.microsoft.com/office/drawing/2014/main" val="757384952"/>
                    </a:ext>
                  </a:extLst>
                </a:gridCol>
                <a:gridCol w="1799303">
                  <a:extLst>
                    <a:ext uri="{9D8B030D-6E8A-4147-A177-3AD203B41FA5}">
                      <a16:colId xmlns:a16="http://schemas.microsoft.com/office/drawing/2014/main" val="2136877205"/>
                    </a:ext>
                  </a:extLst>
                </a:gridCol>
                <a:gridCol w="2212259">
                  <a:extLst>
                    <a:ext uri="{9D8B030D-6E8A-4147-A177-3AD203B41FA5}">
                      <a16:colId xmlns:a16="http://schemas.microsoft.com/office/drawing/2014/main" val="1094674655"/>
                    </a:ext>
                  </a:extLst>
                </a:gridCol>
                <a:gridCol w="5810864">
                  <a:extLst>
                    <a:ext uri="{9D8B030D-6E8A-4147-A177-3AD203B41FA5}">
                      <a16:colId xmlns:a16="http://schemas.microsoft.com/office/drawing/2014/main" val="833916644"/>
                    </a:ext>
                  </a:extLst>
                </a:gridCol>
              </a:tblGrid>
              <a:tr h="661767">
                <a:tc>
                  <a:txBody>
                    <a:bodyPr/>
                    <a:lstStyle/>
                    <a:p>
                      <a:pPr algn="ctr"/>
                      <a:r>
                        <a:rPr lang="en-US" sz="3600" b="1" noProof="0" dirty="0">
                          <a:latin typeface="Arial" panose="020B0604020202020204" pitchFamily="34" charset="0"/>
                          <a:cs typeface="Arial" panose="020B0604020202020204" pitchFamily="34" charset="0"/>
                        </a:rPr>
                        <a:t>Feature</a:t>
                      </a:r>
                    </a:p>
                  </a:txBody>
                  <a:tcPr>
                    <a:solidFill>
                      <a:schemeClr val="bg1">
                        <a:lumMod val="95000"/>
                      </a:schemeClr>
                    </a:solidFill>
                  </a:tcPr>
                </a:tc>
                <a:tc>
                  <a:txBody>
                    <a:bodyPr/>
                    <a:lstStyle/>
                    <a:p>
                      <a:pPr algn="ctr"/>
                      <a:r>
                        <a:rPr lang="en-US" sz="3600" b="1" noProof="0" dirty="0">
                          <a:latin typeface="Arial" panose="020B0604020202020204" pitchFamily="34" charset="0"/>
                          <a:cs typeface="Arial" panose="020B0604020202020204" pitchFamily="34" charset="0"/>
                        </a:rPr>
                        <a:t>V1</a:t>
                      </a:r>
                    </a:p>
                  </a:txBody>
                  <a:tcPr>
                    <a:solidFill>
                      <a:schemeClr val="bg1">
                        <a:lumMod val="95000"/>
                      </a:schemeClr>
                    </a:solidFill>
                  </a:tcPr>
                </a:tc>
                <a:tc>
                  <a:txBody>
                    <a:bodyPr/>
                    <a:lstStyle/>
                    <a:p>
                      <a:pPr algn="ctr"/>
                      <a:r>
                        <a:rPr lang="en-US" sz="3600" b="1" noProof="0" dirty="0">
                          <a:latin typeface="Arial" panose="020B0604020202020204" pitchFamily="34" charset="0"/>
                          <a:cs typeface="Arial" panose="020B0604020202020204" pitchFamily="34" charset="0"/>
                        </a:rPr>
                        <a:t>V2</a:t>
                      </a:r>
                    </a:p>
                  </a:txBody>
                  <a:tcPr>
                    <a:solidFill>
                      <a:schemeClr val="bg1">
                        <a:lumMod val="95000"/>
                      </a:schemeClr>
                    </a:solidFill>
                  </a:tcPr>
                </a:tc>
                <a:tc>
                  <a:txBody>
                    <a:bodyPr/>
                    <a:lstStyle/>
                    <a:p>
                      <a:pPr algn="l"/>
                      <a:r>
                        <a:rPr lang="en-US" sz="3600" b="1" noProof="0" dirty="0">
                          <a:latin typeface="Arial" panose="020B0604020202020204" pitchFamily="34" charset="0"/>
                          <a:cs typeface="Arial" panose="020B0604020202020204" pitchFamily="34" charset="0"/>
                        </a:rPr>
                        <a:t>Improvement</a:t>
                      </a:r>
                    </a:p>
                  </a:txBody>
                  <a:tcPr>
                    <a:solidFill>
                      <a:schemeClr val="bg1">
                        <a:lumMod val="95000"/>
                      </a:schemeClr>
                    </a:solidFill>
                  </a:tcPr>
                </a:tc>
                <a:extLst>
                  <a:ext uri="{0D108BD9-81ED-4DB2-BD59-A6C34878D82A}">
                    <a16:rowId xmlns:a16="http://schemas.microsoft.com/office/drawing/2014/main" val="2479579793"/>
                  </a:ext>
                </a:extLst>
              </a:tr>
              <a:tr h="647700">
                <a:tc>
                  <a:txBody>
                    <a:bodyPr/>
                    <a:lstStyle/>
                    <a:p>
                      <a:pPr algn="ctr"/>
                      <a:r>
                        <a:rPr lang="en-US" sz="3600" noProof="0" dirty="0">
                          <a:latin typeface="Arial" panose="020B0604020202020204" pitchFamily="34" charset="0"/>
                          <a:cs typeface="Arial" panose="020B0604020202020204" pitchFamily="34" charset="0"/>
                        </a:rPr>
                        <a:t>Standby current</a:t>
                      </a:r>
                    </a:p>
                  </a:txBody>
                  <a:tcPr/>
                </a:tc>
                <a:tc>
                  <a:txBody>
                    <a:bodyPr/>
                    <a:lstStyle/>
                    <a:p>
                      <a:pPr algn="ctr"/>
                      <a:r>
                        <a:rPr lang="en-US" sz="3600" noProof="0" dirty="0">
                          <a:latin typeface="Arial" panose="020B0604020202020204" pitchFamily="34" charset="0"/>
                          <a:cs typeface="Arial" panose="020B0604020202020204" pitchFamily="34" charset="0"/>
                        </a:rPr>
                        <a:t>4.01mA</a:t>
                      </a:r>
                    </a:p>
                  </a:txBody>
                  <a:tcPr/>
                </a:tc>
                <a:tc>
                  <a:txBody>
                    <a:bodyPr/>
                    <a:lstStyle/>
                    <a:p>
                      <a:pPr algn="ctr"/>
                      <a:r>
                        <a:rPr lang="en-US" sz="3600" kern="1200" noProof="0" dirty="0">
                          <a:solidFill>
                            <a:schemeClr val="tx1"/>
                          </a:solidFill>
                          <a:latin typeface="Arial" panose="020B0604020202020204" pitchFamily="34" charset="0"/>
                          <a:ea typeface="+mn-ea"/>
                          <a:cs typeface="Arial" panose="020B0604020202020204" pitchFamily="34" charset="0"/>
                        </a:rPr>
                        <a:t>0.39mA</a:t>
                      </a:r>
                    </a:p>
                  </a:txBody>
                  <a:tcPr/>
                </a:tc>
                <a:tc>
                  <a:txBody>
                    <a:bodyPr/>
                    <a:lstStyle/>
                    <a:p>
                      <a:pPr algn="l"/>
                      <a:r>
                        <a:rPr lang="en-US" sz="3600" noProof="0" dirty="0">
                          <a:latin typeface="Arial" panose="020B0604020202020204" pitchFamily="34" charset="0"/>
                          <a:cs typeface="Arial" panose="020B0604020202020204" pitchFamily="34" charset="0"/>
                        </a:rPr>
                        <a:t>~10x reduction</a:t>
                      </a:r>
                    </a:p>
                  </a:txBody>
                  <a:tcPr/>
                </a:tc>
                <a:extLst>
                  <a:ext uri="{0D108BD9-81ED-4DB2-BD59-A6C34878D82A}">
                    <a16:rowId xmlns:a16="http://schemas.microsoft.com/office/drawing/2014/main" val="236612806"/>
                  </a:ext>
                </a:extLst>
              </a:tr>
              <a:tr h="641375">
                <a:tc>
                  <a:txBody>
                    <a:bodyPr/>
                    <a:lstStyle/>
                    <a:p>
                      <a:pPr algn="ctr"/>
                      <a:r>
                        <a:rPr lang="en-US" sz="3600" noProof="0" dirty="0">
                          <a:latin typeface="Arial" panose="020B0604020202020204" pitchFamily="34" charset="0"/>
                          <a:cs typeface="Arial" panose="020B0604020202020204" pitchFamily="34" charset="0"/>
                        </a:rPr>
                        <a:t>Recording current</a:t>
                      </a:r>
                    </a:p>
                  </a:txBody>
                  <a:tcPr/>
                </a:tc>
                <a:tc>
                  <a:txBody>
                    <a:bodyPr/>
                    <a:lstStyle/>
                    <a:p>
                      <a:pPr algn="ctr"/>
                      <a:r>
                        <a:rPr lang="en-US" sz="3600" noProof="0" dirty="0">
                          <a:latin typeface="Arial" panose="020B0604020202020204" pitchFamily="34" charset="0"/>
                          <a:cs typeface="Arial" panose="020B0604020202020204" pitchFamily="34" charset="0"/>
                        </a:rPr>
                        <a:t>4.01mA</a:t>
                      </a:r>
                    </a:p>
                  </a:txBody>
                  <a:tcPr/>
                </a:tc>
                <a:tc>
                  <a:txBody>
                    <a:bodyPr/>
                    <a:lstStyle/>
                    <a:p>
                      <a:pPr algn="ctr"/>
                      <a:r>
                        <a:rPr lang="en-US" sz="3600" noProof="0" dirty="0">
                          <a:latin typeface="Arial" panose="020B0604020202020204" pitchFamily="34" charset="0"/>
                          <a:cs typeface="Arial" panose="020B0604020202020204" pitchFamily="34" charset="0"/>
                        </a:rPr>
                        <a:t>2.13mA</a:t>
                      </a:r>
                    </a:p>
                  </a:txBody>
                  <a:tcPr/>
                </a:tc>
                <a:tc>
                  <a:txBody>
                    <a:bodyPr/>
                    <a:lstStyle/>
                    <a:p>
                      <a:pPr algn="l"/>
                      <a:r>
                        <a:rPr lang="en-US" sz="3600" noProof="0" dirty="0">
                          <a:latin typeface="Arial" panose="020B0604020202020204" pitchFamily="34" charset="0"/>
                          <a:cs typeface="Arial" panose="020B0604020202020204" pitchFamily="34" charset="0"/>
                        </a:rPr>
                        <a:t>~2x reduction</a:t>
                      </a:r>
                    </a:p>
                  </a:txBody>
                  <a:tcPr/>
                </a:tc>
                <a:extLst>
                  <a:ext uri="{0D108BD9-81ED-4DB2-BD59-A6C34878D82A}">
                    <a16:rowId xmlns:a16="http://schemas.microsoft.com/office/drawing/2014/main" val="2857879142"/>
                  </a:ext>
                </a:extLst>
              </a:tr>
              <a:tr h="673150">
                <a:tc>
                  <a:txBody>
                    <a:bodyPr/>
                    <a:lstStyle/>
                    <a:p>
                      <a:pPr algn="ctr"/>
                      <a:r>
                        <a:rPr lang="en-US" sz="3600" noProof="0" dirty="0">
                          <a:latin typeface="Arial" panose="020B0604020202020204" pitchFamily="34" charset="0"/>
                          <a:cs typeface="Arial" panose="020B0604020202020204" pitchFamily="34" charset="0"/>
                        </a:rPr>
                        <a:t>Battery life</a:t>
                      </a:r>
                    </a:p>
                  </a:txBody>
                  <a:tcPr/>
                </a:tc>
                <a:tc>
                  <a:txBody>
                    <a:bodyPr/>
                    <a:lstStyle/>
                    <a:p>
                      <a:pPr algn="ctr"/>
                      <a:r>
                        <a:rPr lang="en-US" sz="3600" noProof="0" dirty="0">
                          <a:latin typeface="Arial" panose="020B0604020202020204" pitchFamily="34" charset="0"/>
                          <a:cs typeface="Arial" panose="020B0604020202020204" pitchFamily="34" charset="0"/>
                        </a:rPr>
                        <a:t>22days</a:t>
                      </a:r>
                    </a:p>
                  </a:txBody>
                  <a:tcPr/>
                </a:tc>
                <a:tc>
                  <a:txBody>
                    <a:bodyPr/>
                    <a:lstStyle/>
                    <a:p>
                      <a:pPr algn="ctr"/>
                      <a:r>
                        <a:rPr lang="en-US" sz="3600" noProof="0" dirty="0">
                          <a:latin typeface="Arial" panose="020B0604020202020204" pitchFamily="34" charset="0"/>
                          <a:cs typeface="Arial" panose="020B0604020202020204" pitchFamily="34" charset="0"/>
                        </a:rPr>
                        <a:t>218days</a:t>
                      </a:r>
                    </a:p>
                  </a:txBody>
                  <a:tcPr/>
                </a:tc>
                <a:tc>
                  <a:txBody>
                    <a:bodyPr/>
                    <a:lstStyle/>
                    <a:p>
                      <a:pPr algn="l"/>
                      <a:r>
                        <a:rPr lang="en-US" sz="3600" noProof="0">
                          <a:latin typeface="Arial" panose="020B0604020202020204" pitchFamily="34" charset="0"/>
                          <a:cs typeface="Arial" panose="020B0604020202020204" pitchFamily="34" charset="0"/>
                        </a:rPr>
                        <a:t>~10x </a:t>
                      </a:r>
                      <a:r>
                        <a:rPr lang="en-US" sz="3600" kern="1200" noProof="0" dirty="0">
                          <a:solidFill>
                            <a:schemeClr val="tx1"/>
                          </a:solidFill>
                          <a:latin typeface="Arial" panose="020B0604020202020204" pitchFamily="34" charset="0"/>
                          <a:ea typeface="+mn-ea"/>
                          <a:cs typeface="Arial" panose="020B0604020202020204" pitchFamily="34" charset="0"/>
                        </a:rPr>
                        <a:t>augmentation</a:t>
                      </a:r>
                    </a:p>
                  </a:txBody>
                  <a:tcPr/>
                </a:tc>
                <a:extLst>
                  <a:ext uri="{0D108BD9-81ED-4DB2-BD59-A6C34878D82A}">
                    <a16:rowId xmlns:a16="http://schemas.microsoft.com/office/drawing/2014/main" val="367801633"/>
                  </a:ext>
                </a:extLst>
              </a:tr>
              <a:tr h="655170">
                <a:tc>
                  <a:txBody>
                    <a:bodyPr/>
                    <a:lstStyle/>
                    <a:p>
                      <a:pPr algn="ctr"/>
                      <a:r>
                        <a:rPr lang="en-US" sz="3600" kern="1200" noProof="0" dirty="0">
                          <a:solidFill>
                            <a:schemeClr val="tx1"/>
                          </a:solidFill>
                          <a:latin typeface="Arial" panose="020B0604020202020204" pitchFamily="34" charset="0"/>
                          <a:ea typeface="+mn-ea"/>
                          <a:cs typeface="Arial" panose="020B0604020202020204" pitchFamily="34" charset="0"/>
                        </a:rPr>
                        <a:t>Social context</a:t>
                      </a:r>
                    </a:p>
                  </a:txBody>
                  <a:tcPr/>
                </a:tc>
                <a:tc>
                  <a:txBody>
                    <a:bodyPr/>
                    <a:lstStyle/>
                    <a:p>
                      <a:pPr algn="ctr"/>
                      <a:r>
                        <a:rPr lang="en-US" sz="3600" noProof="0" dirty="0">
                          <a:latin typeface="Arial" panose="020B0604020202020204" pitchFamily="34" charset="0"/>
                          <a:cs typeface="Arial" panose="020B0604020202020204" pitchFamily="34" charset="0"/>
                        </a:rPr>
                        <a:t>None</a:t>
                      </a:r>
                    </a:p>
                  </a:txBody>
                  <a:tcPr/>
                </a:tc>
                <a:tc>
                  <a:txBody>
                    <a:bodyPr/>
                    <a:lstStyle/>
                    <a:p>
                      <a:pPr algn="ctr"/>
                      <a:r>
                        <a:rPr lang="en-US" sz="3600" noProof="0" dirty="0">
                          <a:latin typeface="Arial" panose="020B0604020202020204" pitchFamily="34" charset="0"/>
                          <a:cs typeface="Arial" panose="020B0604020202020204" pitchFamily="34" charset="0"/>
                        </a:rPr>
                        <a:t>BLE prox.</a:t>
                      </a:r>
                    </a:p>
                  </a:txBody>
                  <a:tcPr/>
                </a:tc>
                <a:tc>
                  <a:txBody>
                    <a:bodyPr/>
                    <a:lstStyle/>
                    <a:p>
                      <a:pPr algn="l"/>
                      <a:r>
                        <a:rPr lang="en-US" sz="3600" kern="1200" noProof="0" dirty="0">
                          <a:solidFill>
                            <a:schemeClr val="tx1"/>
                          </a:solidFill>
                          <a:latin typeface="Arial" panose="020B0604020202020204" pitchFamily="34" charset="0"/>
                          <a:ea typeface="+mn-ea"/>
                          <a:cs typeface="Arial" panose="020B0604020202020204" pitchFamily="34" charset="0"/>
                        </a:rPr>
                        <a:t>New</a:t>
                      </a:r>
                      <a:r>
                        <a:rPr lang="en-US" sz="3600" noProof="0" dirty="0"/>
                        <a:t> </a:t>
                      </a:r>
                      <a:r>
                        <a:rPr lang="en-US" sz="3600" kern="1200" noProof="0" dirty="0">
                          <a:solidFill>
                            <a:schemeClr val="tx1"/>
                          </a:solidFill>
                          <a:latin typeface="Arial" panose="020B0604020202020204" pitchFamily="34" charset="0"/>
                          <a:ea typeface="+mn-ea"/>
                          <a:cs typeface="Arial" panose="020B0604020202020204" pitchFamily="34" charset="0"/>
                        </a:rPr>
                        <a:t>social mapping feature</a:t>
                      </a:r>
                    </a:p>
                  </a:txBody>
                  <a:tcPr/>
                </a:tc>
                <a:extLst>
                  <a:ext uri="{0D108BD9-81ED-4DB2-BD59-A6C34878D82A}">
                    <a16:rowId xmlns:a16="http://schemas.microsoft.com/office/drawing/2014/main" val="3426185138"/>
                  </a:ext>
                </a:extLst>
              </a:tr>
            </a:tbl>
          </a:graphicData>
        </a:graphic>
      </p:graphicFrame>
      <p:sp>
        <p:nvSpPr>
          <p:cNvPr id="43" name="Text Box 305">
            <a:extLst>
              <a:ext uri="{FF2B5EF4-FFF2-40B4-BE49-F238E27FC236}">
                <a16:creationId xmlns:a16="http://schemas.microsoft.com/office/drawing/2014/main" id="{4055C528-DA84-4939-3E6A-4059B8E64549}"/>
              </a:ext>
            </a:extLst>
          </p:cNvPr>
          <p:cNvSpPr txBox="1">
            <a:spLocks noChangeArrowheads="1"/>
          </p:cNvSpPr>
          <p:nvPr/>
        </p:nvSpPr>
        <p:spPr bwMode="auto">
          <a:xfrm>
            <a:off x="16973926" y="31484809"/>
            <a:ext cx="10274146" cy="645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419070" tIns="45267" rIns="419070" bIns="45267">
            <a:spAutoFit/>
          </a:bodyPr>
          <a:lstStyle>
            <a:lvl1pPr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sz="3600" noProof="0" dirty="0">
                <a:solidFill>
                  <a:schemeClr val="tx1"/>
                </a:solidFill>
                <a:cs typeface="Arial" panose="020B0604020202020204" pitchFamily="34" charset="0"/>
              </a:rPr>
              <a:t>Fig. 3 - nRF Monkey firmware architecture</a:t>
            </a:r>
          </a:p>
        </p:txBody>
      </p:sp>
      <p:sp>
        <p:nvSpPr>
          <p:cNvPr id="44" name="TextBox 6">
            <a:extLst>
              <a:ext uri="{FF2B5EF4-FFF2-40B4-BE49-F238E27FC236}">
                <a16:creationId xmlns:a16="http://schemas.microsoft.com/office/drawing/2014/main" id="{C5DE07D3-7F93-7EDD-8D6D-B6A3AD46A8D7}"/>
              </a:ext>
            </a:extLst>
          </p:cNvPr>
          <p:cNvSpPr txBox="1"/>
          <p:nvPr/>
        </p:nvSpPr>
        <p:spPr>
          <a:xfrm>
            <a:off x="15300926" y="36653568"/>
            <a:ext cx="13620148" cy="4062651"/>
          </a:xfrm>
          <a:prstGeom prst="rect">
            <a:avLst/>
          </a:prstGeom>
          <a:noFill/>
        </p:spPr>
        <p:txBody>
          <a:bodyPr wrap="square">
            <a:spAutoFit/>
          </a:bodyPr>
          <a:lstStyle/>
          <a:p>
            <a:endParaRPr lang="en-US" noProof="0" dirty="0"/>
          </a:p>
          <a:p>
            <a:pPr algn="just">
              <a:defRPr sz="4000">
                <a:latin typeface="Arial"/>
              </a:defRPr>
            </a:pPr>
            <a:r>
              <a:rPr lang="en-US" sz="4000" noProof="0" dirty="0"/>
              <a:t>The V2 prototype implements an intelligent architecture that achieves a consequent increase in autonomy. By combining sound triggering with BLE proximity detection, it provides an efficient and reliable platform for primate behavioral research.</a:t>
            </a:r>
            <a:endParaRPr lang="en-US" sz="4000" b="0" noProof="0" dirty="0">
              <a:solidFill>
                <a:schemeClr val="tx1"/>
              </a:solidFill>
              <a:cs typeface="Arial" panose="020B0604020202020204" pitchFamily="34" charset="0"/>
            </a:endParaRPr>
          </a:p>
          <a:p>
            <a:pPr>
              <a:defRPr sz="4000">
                <a:latin typeface="Arial"/>
              </a:defRPr>
            </a:pPr>
            <a:endParaRPr lang="en-US" noProof="0" dirty="0"/>
          </a:p>
        </p:txBody>
      </p:sp>
      <p:sp>
        <p:nvSpPr>
          <p:cNvPr id="57" name="ZoneTexte 56">
            <a:extLst>
              <a:ext uri="{FF2B5EF4-FFF2-40B4-BE49-F238E27FC236}">
                <a16:creationId xmlns:a16="http://schemas.microsoft.com/office/drawing/2014/main" id="{5F7BE260-5E19-C7B0-4BB7-59F0A76EF450}"/>
              </a:ext>
            </a:extLst>
          </p:cNvPr>
          <p:cNvSpPr txBox="1"/>
          <p:nvPr/>
        </p:nvSpPr>
        <p:spPr>
          <a:xfrm>
            <a:off x="933451" y="7133812"/>
            <a:ext cx="13089370" cy="707886"/>
          </a:xfrm>
          <a:prstGeom prst="rect">
            <a:avLst/>
          </a:prstGeom>
          <a:solidFill>
            <a:srgbClr val="00609C"/>
          </a:solidFill>
          <a:ln w="25400" cap="rnd" cmpd="sng">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b="1" noProof="0" dirty="0">
                <a:solidFill>
                  <a:schemeClr val="bg1"/>
                </a:solidFill>
                <a:latin typeface="Arial"/>
              </a:rPr>
              <a:t>INTRODUCTION</a:t>
            </a:r>
            <a:endParaRPr lang="en-US" sz="4400" b="1" noProof="0" dirty="0">
              <a:solidFill>
                <a:schemeClr val="bg1"/>
              </a:solidFill>
              <a:latin typeface="Arial"/>
            </a:endParaRPr>
          </a:p>
        </p:txBody>
      </p:sp>
      <p:sp>
        <p:nvSpPr>
          <p:cNvPr id="60" name="ZoneTexte 59">
            <a:extLst>
              <a:ext uri="{FF2B5EF4-FFF2-40B4-BE49-F238E27FC236}">
                <a16:creationId xmlns:a16="http://schemas.microsoft.com/office/drawing/2014/main" id="{E197CB61-FDFA-CAB8-CA5E-F3035C46BB20}"/>
              </a:ext>
            </a:extLst>
          </p:cNvPr>
          <p:cNvSpPr txBox="1"/>
          <p:nvPr/>
        </p:nvSpPr>
        <p:spPr>
          <a:xfrm>
            <a:off x="933451" y="28284573"/>
            <a:ext cx="13089370" cy="707886"/>
          </a:xfrm>
          <a:prstGeom prst="rect">
            <a:avLst/>
          </a:prstGeom>
          <a:solidFill>
            <a:srgbClr val="00609C"/>
          </a:solidFill>
          <a:ln w="25400" cap="rnd" cmpd="sng">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b="1" noProof="0" dirty="0">
                <a:solidFill>
                  <a:schemeClr val="bg1"/>
                </a:solidFill>
                <a:latin typeface="Arial"/>
              </a:rPr>
              <a:t>SYSTEM OVERVIEW</a:t>
            </a:r>
            <a:endParaRPr lang="en-US" sz="4400" b="1" noProof="0" dirty="0">
              <a:solidFill>
                <a:schemeClr val="bg1"/>
              </a:solidFill>
              <a:latin typeface="Arial"/>
            </a:endParaRPr>
          </a:p>
        </p:txBody>
      </p:sp>
      <p:sp>
        <p:nvSpPr>
          <p:cNvPr id="61" name="ZoneTexte 60">
            <a:extLst>
              <a:ext uri="{FF2B5EF4-FFF2-40B4-BE49-F238E27FC236}">
                <a16:creationId xmlns:a16="http://schemas.microsoft.com/office/drawing/2014/main" id="{165895EA-7368-69B5-9E95-AB78DE15F1ED}"/>
              </a:ext>
            </a:extLst>
          </p:cNvPr>
          <p:cNvSpPr txBox="1"/>
          <p:nvPr/>
        </p:nvSpPr>
        <p:spPr>
          <a:xfrm>
            <a:off x="15300926" y="7133812"/>
            <a:ext cx="13620146" cy="707886"/>
          </a:xfrm>
          <a:prstGeom prst="rect">
            <a:avLst/>
          </a:prstGeom>
          <a:solidFill>
            <a:srgbClr val="00609C"/>
          </a:solidFill>
          <a:ln w="25400" cap="rnd" cmpd="sng">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b="1" noProof="0" dirty="0">
                <a:solidFill>
                  <a:schemeClr val="bg1"/>
                </a:solidFill>
                <a:latin typeface="Arial"/>
              </a:rPr>
              <a:t>SYSTEM USE CASE DIAGRAM</a:t>
            </a:r>
            <a:endParaRPr lang="en-US" sz="4400" b="1" noProof="0" dirty="0">
              <a:solidFill>
                <a:schemeClr val="bg1"/>
              </a:solidFill>
              <a:latin typeface="Arial"/>
            </a:endParaRPr>
          </a:p>
        </p:txBody>
      </p:sp>
      <p:sp>
        <p:nvSpPr>
          <p:cNvPr id="62" name="ZoneTexte 61">
            <a:extLst>
              <a:ext uri="{FF2B5EF4-FFF2-40B4-BE49-F238E27FC236}">
                <a16:creationId xmlns:a16="http://schemas.microsoft.com/office/drawing/2014/main" id="{561E685F-5F5F-4AD1-36FD-448A8CA995B8}"/>
              </a:ext>
            </a:extLst>
          </p:cNvPr>
          <p:cNvSpPr txBox="1"/>
          <p:nvPr/>
        </p:nvSpPr>
        <p:spPr>
          <a:xfrm>
            <a:off x="15300926" y="22073316"/>
            <a:ext cx="13620146" cy="707886"/>
          </a:xfrm>
          <a:prstGeom prst="rect">
            <a:avLst/>
          </a:prstGeom>
          <a:solidFill>
            <a:srgbClr val="00609C"/>
          </a:solidFill>
          <a:ln w="25400" cap="rnd" cmpd="sng">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b="1" noProof="0" dirty="0">
                <a:solidFill>
                  <a:schemeClr val="bg1"/>
                </a:solidFill>
                <a:latin typeface="Arial"/>
              </a:rPr>
              <a:t>FIRMWARE ARCHITECTURE</a:t>
            </a:r>
            <a:endParaRPr lang="en-US" sz="4400" b="1" noProof="0" dirty="0">
              <a:solidFill>
                <a:schemeClr val="bg1"/>
              </a:solidFill>
              <a:latin typeface="Arial"/>
            </a:endParaRPr>
          </a:p>
        </p:txBody>
      </p:sp>
      <p:sp>
        <p:nvSpPr>
          <p:cNvPr id="64" name="ZoneTexte 63">
            <a:extLst>
              <a:ext uri="{FF2B5EF4-FFF2-40B4-BE49-F238E27FC236}">
                <a16:creationId xmlns:a16="http://schemas.microsoft.com/office/drawing/2014/main" id="{6201586E-4C09-8BE6-D68E-8306A8833611}"/>
              </a:ext>
            </a:extLst>
          </p:cNvPr>
          <p:cNvSpPr txBox="1"/>
          <p:nvPr/>
        </p:nvSpPr>
        <p:spPr>
          <a:xfrm>
            <a:off x="15300925" y="32437096"/>
            <a:ext cx="13620147" cy="707886"/>
          </a:xfrm>
          <a:prstGeom prst="rect">
            <a:avLst/>
          </a:prstGeom>
          <a:solidFill>
            <a:srgbClr val="00609C"/>
          </a:solidFill>
          <a:ln w="25400" cap="rnd" cmpd="sng">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b="1" noProof="0" dirty="0">
                <a:solidFill>
                  <a:schemeClr val="bg1"/>
                </a:solidFill>
                <a:latin typeface="Arial"/>
              </a:rPr>
              <a:t>RESULTS &amp; CONCLUSIONS</a:t>
            </a:r>
            <a:endParaRPr lang="en-US" sz="4400" b="1" noProof="0" dirty="0">
              <a:solidFill>
                <a:schemeClr val="bg1"/>
              </a:solidFill>
              <a:latin typeface="Arial"/>
            </a:endParaRPr>
          </a:p>
        </p:txBody>
      </p:sp>
      <p:pic>
        <p:nvPicPr>
          <p:cNvPr id="69" name="Graphique 68">
            <a:extLst>
              <a:ext uri="{FF2B5EF4-FFF2-40B4-BE49-F238E27FC236}">
                <a16:creationId xmlns:a16="http://schemas.microsoft.com/office/drawing/2014/main" id="{18AB3941-9478-0273-DAF4-310D4718F90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7857479" y="39972278"/>
            <a:ext cx="6144650" cy="251103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06feefce-63aa-46e9-9ef0-d7ec09bf2f30" xsi:nil="true"/>
    <lcf76f155ced4ddcb4097134ff3c332f xmlns="9e49ea30-7ce7-4537-8254-edb55b760405">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B2CAD263EF2544FA65D52932D3F60BD" ma:contentTypeVersion="18" ma:contentTypeDescription="Crée un document." ma:contentTypeScope="" ma:versionID="126c42bf3d67da6e4713021686153281">
  <xsd:schema xmlns:xsd="http://www.w3.org/2001/XMLSchema" xmlns:xs="http://www.w3.org/2001/XMLSchema" xmlns:p="http://schemas.microsoft.com/office/2006/metadata/properties" xmlns:ns2="9e49ea30-7ce7-4537-8254-edb55b760405" xmlns:ns3="f12361e0-bdf9-417a-a112-e020fa8d1831" xmlns:ns4="06feefce-63aa-46e9-9ef0-d7ec09bf2f30" targetNamespace="http://schemas.microsoft.com/office/2006/metadata/properties" ma:root="true" ma:fieldsID="d04214e8e44be55893c90fa0646e5e66" ns2:_="" ns3:_="" ns4:_="">
    <xsd:import namespace="9e49ea30-7ce7-4537-8254-edb55b760405"/>
    <xsd:import namespace="f12361e0-bdf9-417a-a112-e020fa8d1831"/>
    <xsd:import namespace="06feefce-63aa-46e9-9ef0-d7ec09bf2f30"/>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2:MediaServiceLocation" minOccurs="0"/>
                <xsd:element ref="ns2:MediaLengthInSeconds" minOccurs="0"/>
                <xsd:element ref="ns3:SharedWithUsers" minOccurs="0"/>
                <xsd:element ref="ns3:SharedWithDetails" minOccurs="0"/>
                <xsd:element ref="ns2:lcf76f155ced4ddcb4097134ff3c332f" minOccurs="0"/>
                <xsd:element ref="ns4: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49ea30-7ce7-4537-8254-edb55b76040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Balises d’images" ma:readOnly="false" ma:fieldId="{5cf76f15-5ced-4ddc-b409-7134ff3c332f}" ma:taxonomyMulti="true" ma:sspId="e5965820-1b97-4994-ad5a-2b1f2cea3fcc"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12361e0-bdf9-417a-a112-e020fa8d1831" elementFormDefault="qualified">
    <xsd:import namespace="http://schemas.microsoft.com/office/2006/documentManagement/types"/>
    <xsd:import namespace="http://schemas.microsoft.com/office/infopath/2007/PartnerControls"/>
    <xsd:element name="SharedWithUsers" ma:index="19"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Partagé avec dé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6feefce-63aa-46e9-9ef0-d7ec09bf2f30"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86033ff0-9b68-451e-8e57-e5a992811a27}" ma:internalName="TaxCatchAll" ma:showField="CatchAllData" ma:web="06feefce-63aa-46e9-9ef0-d7ec09bf2f3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54FE7CD-4496-4EB1-8C2F-79E0C2AFD1AA}">
  <ds:schemaRefs>
    <ds:schemaRef ds:uri="http://purl.org/dc/elements/1.1/"/>
    <ds:schemaRef ds:uri="06feefce-63aa-46e9-9ef0-d7ec09bf2f30"/>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 ds:uri="http://purl.org/dc/terms/"/>
    <ds:schemaRef ds:uri="f12361e0-bdf9-417a-a112-e020fa8d1831"/>
    <ds:schemaRef ds:uri="9e49ea30-7ce7-4537-8254-edb55b760405"/>
    <ds:schemaRef ds:uri="http://purl.org/dc/dcmitype/"/>
  </ds:schemaRefs>
</ds:datastoreItem>
</file>

<file path=customXml/itemProps2.xml><?xml version="1.0" encoding="utf-8"?>
<ds:datastoreItem xmlns:ds="http://schemas.openxmlformats.org/officeDocument/2006/customXml" ds:itemID="{331F2DD3-FE53-4FCD-A64E-868318154F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e49ea30-7ce7-4537-8254-edb55b760405"/>
    <ds:schemaRef ds:uri="f12361e0-bdf9-417a-a112-e020fa8d1831"/>
    <ds:schemaRef ds:uri="06feefce-63aa-46e9-9ef0-d7ec09bf2f3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252D15A-8B24-41D6-BB69-7146505A0EA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403</Words>
  <Application>Microsoft Office PowerPoint</Application>
  <PresentationFormat>Personnalisé</PresentationFormat>
  <Paragraphs>55</Paragraphs>
  <Slides>1</Slides>
  <Notes>1</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vt:i4>
      </vt:variant>
    </vt:vector>
  </HeadingPairs>
  <TitlesOfParts>
    <vt:vector size="5" baseType="lpstr">
      <vt:lpstr>Aptos</vt:lpstr>
      <vt:lpstr>Arial</vt:lpstr>
      <vt:lpstr>Calibri</vt:lpstr>
      <vt:lpstr>Office Theme</vt:lpstr>
      <vt:lpstr>Présentation PowerPoint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MSE Poster TM</dc:title>
  <dc:subject/>
  <dc:creator>philippe.walther@hes-so.ch</dc:creator>
  <cp:keywords/>
  <dc:description>generated using python-pptx</dc:description>
  <cp:lastModifiedBy>Rey Adrien</cp:lastModifiedBy>
  <cp:revision>23</cp:revision>
  <dcterms:created xsi:type="dcterms:W3CDTF">2013-01-27T09:14:16Z</dcterms:created>
  <dcterms:modified xsi:type="dcterms:W3CDTF">2026-02-05T19:26:22Z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0x0101007B2CAD263EF2544FA65D52932D3F60BD</vt:lpwstr>
  </property>
  <property fmtid="{D5CDD505-2E9C-101B-9397-08002B2CF9AE}" pid="3" name="MediaServiceImageTags">
    <vt:lpwstr/>
  </property>
</Properties>
</file>

<file path=docProps/thumbnail.jpeg>
</file>